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6" r:id="rId2"/>
    <p:sldId id="265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76" r:id="rId12"/>
    <p:sldId id="275" r:id="rId13"/>
    <p:sldId id="279" r:id="rId14"/>
    <p:sldId id="278" r:id="rId15"/>
    <p:sldId id="27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 autoAdjust="0"/>
    <p:restoredTop sz="75176" autoAdjust="0"/>
  </p:normalViewPr>
  <p:slideViewPr>
    <p:cSldViewPr snapToGrid="0" snapToObjects="1" showGuides="1">
      <p:cViewPr varScale="1">
        <p:scale>
          <a:sx n="66" d="100"/>
          <a:sy n="66" d="100"/>
        </p:scale>
        <p:origin x="83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23.02.2017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ymce.com/wiki.php/configuration:valid_element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ymce.com/wiki.php/Configuration3x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configuration you set here will be used by each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as it is initialized in Umbraco.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36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 </a:t>
            </a:r>
            <a:r>
              <a:rPr lang="en-US" dirty="0"/>
              <a:t>&lt;commands&gt;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you will find multiple </a:t>
            </a:r>
            <a:r>
              <a:rPr lang="en-US" dirty="0"/>
              <a:t>&lt;command&gt;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nodes. Each one of these nodes defines a icon/button that can appear on the formatting bar inside of Umbraco and the command that is triggered when it is clicked.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umbracoAlias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a unique alias within Umbraco for the command. This alias should not contain any spaces.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 defines the path to an image file to be used on the formatting toolbar. This image should be 16px x 16px in size.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properties.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further break this down, the value attribute is usually an empty value as most commands perform formatting tasks as opposed to returning values.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takes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indicating whether or not the command has an additional UI component to display e.g. a new dialog to assist with inserting images.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the name of the command to execute. This value usually matches the value of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 defines the sort order for the commands and should be sequentially incremented for each new command.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73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 </a:t>
            </a:r>
            <a:r>
              <a:rPr lang="en-US" dirty="0"/>
              <a:t>&lt;plugins&gt;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you can find one or more </a:t>
            </a:r>
            <a:r>
              <a:rPr lang="en-US" dirty="0"/>
              <a:t>&lt;plugin&gt;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nodes. Each one of these nodes defines a plugin which extends the functionality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Below you will find the standard plugins configured in a clean install of Umbraco v6.x.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48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validElements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defines which elements will remain in the edited text when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Rich Text Editor (RTE) saves. You can use this to limit the returned HTML to a subset.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option contains a comma separated list of element conversion chunks. Each chunk contains information about how one element and its attributes should be treated.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an example of the standard valid elements that come with a clean install of Umbraco v6.x.</a:t>
            </a:r>
          </a:p>
          <a:p>
            <a:endParaRPr lang="pl-PL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characters is taken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the official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 documentation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topic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1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option should contain a comma separated list of element names to exclude from the saved content. Elements in this list will be removed when your content is saved.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58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/>
              <a:t>customConfig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contains any custom configuration you would like applied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each instance is initialized. For examples of configuration options see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official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 Configuration options documentation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27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Gulp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to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to </a:t>
            </a:r>
            <a:r>
              <a:rPr lang="pl-PL" dirty="0" err="1"/>
              <a:t>directory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55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()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class, subclass or static singleton. More details on this method can be found in the Wiki.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Editor –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contains the core logic for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editor.</a:t>
            </a: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instance for the editor.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Executes a command on the current instance. These commands can 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commands prefixed with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or they can be build in browser commands such as "Bold".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 of browser commands is available on MSDN or Mozilla.org. This function will dispatch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on each plugin, theme or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execcommand_callback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if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 of these return true it will handle the command as a internal browser command.</a:t>
            </a: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class handles text and control selection it's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crossbrowser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utility class. Consult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Wiki API for more details and examples on how to use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02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22.02.2017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umbraco.org/documentation/reference/config/tinymceconfig/" TargetMode="External"/><Relationship Id="rId2" Type="http://schemas.openxmlformats.org/officeDocument/2006/relationships/hyperlink" Target="https://www.tinymce.com/" TargetMode="Externa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pl-PL" sz="4000" dirty="0" err="1"/>
              <a:t>Extending</a:t>
            </a:r>
            <a:r>
              <a:rPr lang="pl-PL" sz="4000" dirty="0"/>
              <a:t> </a:t>
            </a:r>
            <a:r>
              <a:rPr lang="pl-PL" sz="4000" dirty="0" err="1"/>
              <a:t>Rich</a:t>
            </a:r>
            <a:r>
              <a:rPr lang="pl-PL" sz="4000" dirty="0"/>
              <a:t> </a:t>
            </a:r>
            <a:r>
              <a:rPr lang="pl-PL" sz="4000" dirty="0" err="1"/>
              <a:t>Text</a:t>
            </a:r>
            <a:r>
              <a:rPr lang="pl-PL" sz="4000" dirty="0"/>
              <a:t> Editor in </a:t>
            </a:r>
            <a:r>
              <a:rPr lang="pl-PL" sz="4000" dirty="0" err="1"/>
              <a:t>Umbraco</a:t>
            </a:r>
            <a:r>
              <a:rPr lang="pl-PL" sz="4000" dirty="0"/>
              <a:t> CMS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/>
              <a:t>Wojciech Szubryt</a:t>
            </a:r>
            <a:endParaRPr lang="de-DE" sz="1600"/>
          </a:p>
          <a:p>
            <a:r>
              <a:rPr lang="pl-PL" sz="1600"/>
              <a:t>wojciech</a:t>
            </a:r>
            <a:r>
              <a:rPr lang="pl-PL" sz="1600" dirty="0" err="1"/>
              <a:t>.szubryt</a:t>
            </a:r>
            <a:r>
              <a:rPr lang="de-DE" sz="1600"/>
              <a:t>@intive.com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Wrocław, 22.02.2017</a:t>
            </a: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Add</a:t>
            </a:r>
            <a:r>
              <a:rPr lang="pl-PL" sz="2400" dirty="0"/>
              <a:t> plugin.min.js \Umbraco\lib\tinymce\</a:t>
            </a:r>
            <a:r>
              <a:rPr lang="pl-PL" sz="2400" dirty="0" err="1"/>
              <a:t>plugins</a:t>
            </a:r>
            <a:r>
              <a:rPr lang="pl-PL" sz="2400" dirty="0"/>
              <a:t>\</a:t>
            </a:r>
            <a:r>
              <a:rPr lang="pl-PL" sz="2400" dirty="0" err="1"/>
              <a:t>pluginname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command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plugin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Enable</a:t>
            </a:r>
            <a:r>
              <a:rPr lang="pl-PL" sz="2400" dirty="0"/>
              <a:t> </a:t>
            </a:r>
            <a:r>
              <a:rPr lang="pl-PL" sz="2400" dirty="0" err="1"/>
              <a:t>plugins</a:t>
            </a:r>
            <a:r>
              <a:rPr lang="pl-PL" sz="2400" dirty="0"/>
              <a:t> in </a:t>
            </a:r>
            <a:r>
              <a:rPr lang="pl-PL" sz="2400" dirty="0" err="1"/>
              <a:t>Umbraco</a:t>
            </a:r>
            <a:r>
              <a:rPr lang="pl-PL" sz="2400" dirty="0"/>
              <a:t> </a:t>
            </a:r>
            <a:r>
              <a:rPr lang="pl-PL" sz="2400" dirty="0" err="1"/>
              <a:t>Grid</a:t>
            </a:r>
            <a:r>
              <a:rPr lang="pl-PL" sz="2400" dirty="0"/>
              <a:t> </a:t>
            </a:r>
            <a:r>
              <a:rPr lang="pl-PL" sz="2400" dirty="0" err="1"/>
              <a:t>settings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94957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tinymce</a:t>
            </a:r>
            <a:r>
              <a:rPr lang="pl-PL" sz="2400" dirty="0"/>
              <a:t> </a:t>
            </a:r>
            <a:r>
              <a:rPr lang="pl-PL" sz="2400" dirty="0" err="1"/>
              <a:t>core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create</a:t>
            </a:r>
            <a:r>
              <a:rPr lang="pl-PL" sz="2400" dirty="0"/>
              <a:t>() </a:t>
            </a:r>
            <a:r>
              <a:rPr lang="pl-PL" sz="2400" dirty="0" err="1"/>
              <a:t>method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Editor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dom – DOM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selection</a:t>
            </a:r>
            <a:r>
              <a:rPr lang="pl-PL" sz="2000" dirty="0"/>
              <a:t> – </a:t>
            </a:r>
            <a:r>
              <a:rPr lang="pl-PL" sz="2000" dirty="0" err="1"/>
              <a:t>Selection</a:t>
            </a:r>
            <a:r>
              <a:rPr lang="pl-PL" sz="2000" dirty="0"/>
              <a:t>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execCommand</a:t>
            </a:r>
            <a:r>
              <a:rPr lang="pl-PL" sz="2000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Selection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 err="1"/>
              <a:t>getNode</a:t>
            </a:r>
            <a:r>
              <a:rPr lang="pl-PL" sz="2000" dirty="0"/>
              <a:t>()</a:t>
            </a:r>
          </a:p>
          <a:p>
            <a:pPr lvl="1"/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7462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hlinkClick r:id="rId2"/>
              </a:rPr>
              <a:t>https://www.tinymce.com</a:t>
            </a: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hlinkClick r:id="rId3"/>
              </a:rPr>
              <a:t>https://our.umbraco.org/documentation/reference/config/tinymceconfig/</a:t>
            </a: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736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52" y="2953249"/>
            <a:ext cx="1897107" cy="18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TinyMCE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for RTE</a:t>
            </a:r>
          </a:p>
          <a:p>
            <a:endParaRPr lang="pl-PL" dirty="0"/>
          </a:p>
          <a:p>
            <a:r>
              <a:rPr lang="pl-PL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endParaRPr lang="pl-PL" dirty="0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938" y="1608188"/>
            <a:ext cx="6598123" cy="4686300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pole tekstowe 8"/>
          <p:cNvSpPr txBox="1"/>
          <p:nvPr/>
        </p:nvSpPr>
        <p:spPr>
          <a:xfrm>
            <a:off x="5031444" y="6334780"/>
            <a:ext cx="2603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https://www.tinymce.com/features/</a:t>
            </a:r>
          </a:p>
        </p:txBody>
      </p:sp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 err="1"/>
              <a:t>tinyMceConfig.config</a:t>
            </a:r>
            <a:r>
              <a:rPr lang="pl-PL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Be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i="1" dirty="0" err="1"/>
              <a:t>Umbraco.PropertyEditors.RTEController</a:t>
            </a:r>
            <a:r>
              <a:rPr lang="pl-PL" dirty="0"/>
              <a:t> </a:t>
            </a:r>
            <a:r>
              <a:rPr lang="pl-PL" dirty="0" err="1"/>
              <a:t>parsing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823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Commands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9" y="3316330"/>
            <a:ext cx="9201150" cy="170497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3786801" y="52004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214606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Plugins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2640055"/>
            <a:ext cx="5819775" cy="305752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3786801" y="5858574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80217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89" y="2411455"/>
            <a:ext cx="9239250" cy="351472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86801" y="6095985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357310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InvalidElements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3786801" y="46705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1" y="3940218"/>
            <a:ext cx="4105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customConfig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361" y="3149146"/>
            <a:ext cx="7153275" cy="144780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72285" y="4745631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244725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1407</TotalTime>
  <Words>447</Words>
  <Application>Microsoft Office PowerPoint</Application>
  <PresentationFormat>Panoramiczny</PresentationFormat>
  <Paragraphs>106</Paragraphs>
  <Slides>15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Arial</vt:lpstr>
      <vt:lpstr>Calibri</vt:lpstr>
      <vt:lpstr>DIN Pro Light</vt:lpstr>
      <vt:lpstr>LucidaGrande</vt:lpstr>
      <vt:lpstr>Wingdings</vt:lpstr>
      <vt:lpstr>Office-Design</vt:lpstr>
      <vt:lpstr>Extending Rich Text Editor in Umbraco CMS</vt:lpstr>
      <vt:lpstr>Agenda</vt:lpstr>
      <vt:lpstr>TinyMCE</vt:lpstr>
      <vt:lpstr>TinyMCE in Umbraco CMS</vt:lpstr>
      <vt:lpstr>TinyMCE in Umbraco CMS – Commands</vt:lpstr>
      <vt:lpstr>TinyMCE in Umbraco CMS – Plugins</vt:lpstr>
      <vt:lpstr>TinyMCE in Umbraco CMS – ValidElements</vt:lpstr>
      <vt:lpstr>TinyMCE in Umbraco CMS – InvalidElements</vt:lpstr>
      <vt:lpstr>TinyMCE in Umbraco CMS – customConfig</vt:lpstr>
      <vt:lpstr>TinyMCE in Umbraco CMS – Custom Plugin</vt:lpstr>
      <vt:lpstr>TinyMCE in Umbraco CMS – Custom Plugin</vt:lpstr>
      <vt:lpstr>DEMO</vt:lpstr>
      <vt:lpstr>Sources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Wojciech Szubryt</cp:lastModifiedBy>
  <cp:revision>30</cp:revision>
  <dcterms:created xsi:type="dcterms:W3CDTF">2017-02-21T18:22:19Z</dcterms:created>
  <dcterms:modified xsi:type="dcterms:W3CDTF">2017-02-23T08:37:02Z</dcterms:modified>
  <cp:category/>
</cp:coreProperties>
</file>